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2" r:id="rId5"/>
    <p:sldId id="259" r:id="rId6"/>
    <p:sldId id="260" r:id="rId7"/>
    <p:sldId id="287" r:id="rId8"/>
    <p:sldId id="261" r:id="rId9"/>
    <p:sldId id="263" r:id="rId10"/>
    <p:sldId id="283" r:id="rId11"/>
    <p:sldId id="305" r:id="rId12"/>
    <p:sldId id="264" r:id="rId13"/>
    <p:sldId id="265" r:id="rId14"/>
    <p:sldId id="266" r:id="rId15"/>
    <p:sldId id="267" r:id="rId16"/>
    <p:sldId id="284" r:id="rId17"/>
    <p:sldId id="281" r:id="rId18"/>
    <p:sldId id="291" r:id="rId19"/>
    <p:sldId id="285" r:id="rId20"/>
    <p:sldId id="268" r:id="rId21"/>
    <p:sldId id="301" r:id="rId22"/>
    <p:sldId id="290" r:id="rId23"/>
    <p:sldId id="289" r:id="rId24"/>
    <p:sldId id="270" r:id="rId25"/>
    <p:sldId id="293" r:id="rId26"/>
    <p:sldId id="271" r:id="rId27"/>
    <p:sldId id="300" r:id="rId28"/>
    <p:sldId id="276" r:id="rId29"/>
    <p:sldId id="277" r:id="rId30"/>
    <p:sldId id="278" r:id="rId31"/>
    <p:sldId id="279" r:id="rId32"/>
    <p:sldId id="306" r:id="rId33"/>
    <p:sldId id="280" r:id="rId34"/>
    <p:sldId id="295" r:id="rId35"/>
    <p:sldId id="296" r:id="rId36"/>
    <p:sldId id="297" r:id="rId37"/>
    <p:sldId id="282" r:id="rId38"/>
    <p:sldId id="298" r:id="rId39"/>
    <p:sldId id="299" r:id="rId40"/>
    <p:sldId id="302" r:id="rId41"/>
    <p:sldId id="30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40858" autoAdjust="0"/>
  </p:normalViewPr>
  <p:slideViewPr>
    <p:cSldViewPr>
      <p:cViewPr varScale="1">
        <p:scale>
          <a:sx n="35" d="100"/>
          <a:sy n="35" d="100"/>
        </p:scale>
        <p:origin x="-29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BEA5-AEC1-4583-AD99-3A07F89739BA}" type="datetimeFigureOut">
              <a:rPr lang="ru-RU" smtClean="0"/>
              <a:pPr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6224F-CA37-4AD5-9A37-C1A3584B8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2957532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Отчёт Совета ветеранов </a:t>
            </a:r>
            <a:r>
              <a:rPr lang="ru-RU" sz="5400" dirty="0" err="1">
                <a:solidFill>
                  <a:srgbClr val="FF0000"/>
                </a:solidFill>
              </a:rPr>
              <a:t>Альметьевского</a:t>
            </a:r>
            <a:r>
              <a:rPr lang="ru-RU" sz="5400" dirty="0">
                <a:solidFill>
                  <a:srgbClr val="FF0000"/>
                </a:solidFill>
              </a:rPr>
              <a:t> сельского поселения</a:t>
            </a:r>
            <a:br>
              <a:rPr lang="ru-RU" sz="5400" dirty="0">
                <a:solidFill>
                  <a:srgbClr val="FF0000"/>
                </a:solidFill>
              </a:rPr>
            </a:br>
            <a:r>
              <a:rPr lang="ru-RU" sz="5400" dirty="0">
                <a:solidFill>
                  <a:srgbClr val="FF0000"/>
                </a:solidFill>
              </a:rPr>
              <a:t>за 2025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Председатель СВ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Васянина Екатерина Андреевна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Виктор\Desktop\СВ 2025\IMG-20250507-WA00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4312599" cy="5286412"/>
          </a:xfrm>
          <a:prstGeom prst="rect">
            <a:avLst/>
          </a:prstGeom>
          <a:noFill/>
        </p:spPr>
      </p:pic>
      <p:pic>
        <p:nvPicPr>
          <p:cNvPr id="6148" name="Picture 4" descr="C:\Users\Виктор\Desktop\СВ 2025\IMG20251001151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4214810" cy="544697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6143644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Поздравление детей войны с праздником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ктор\Desktop\СВ 2025\IMG-20250622-WA0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071966" cy="3271829"/>
          </a:xfrm>
          <a:prstGeom prst="rect">
            <a:avLst/>
          </a:prstGeom>
          <a:noFill/>
        </p:spPr>
      </p:pic>
      <p:pic>
        <p:nvPicPr>
          <p:cNvPr id="4099" name="Picture 3" descr="C:\Users\Виктор\Desktop\СВ 2025\IMG-20250622-WA01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0"/>
            <a:ext cx="3143273" cy="3681932"/>
          </a:xfrm>
          <a:prstGeom prst="rect">
            <a:avLst/>
          </a:prstGeom>
          <a:noFill/>
        </p:spPr>
      </p:pic>
      <p:pic>
        <p:nvPicPr>
          <p:cNvPr id="4100" name="Picture 4" descr="C:\Users\Виктор\Desktop\СВ 2025\IMG-20250622-WA01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571876"/>
            <a:ext cx="4095736" cy="30622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8896381" flipV="1">
            <a:off x="73429" y="5201401"/>
            <a:ext cx="2876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 июня 2025г</a:t>
            </a:r>
          </a:p>
        </p:txBody>
      </p:sp>
      <p:sp>
        <p:nvSpPr>
          <p:cNvPr id="6" name="TextBox 5"/>
          <p:cNvSpPr txBox="1"/>
          <p:nvPr/>
        </p:nvSpPr>
        <p:spPr>
          <a:xfrm rot="20053420">
            <a:off x="6704273" y="5115953"/>
            <a:ext cx="235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в </a:t>
            </a:r>
            <a:r>
              <a:rPr lang="ru-RU" sz="2400" b="1" dirty="0" err="1">
                <a:solidFill>
                  <a:srgbClr val="C00000"/>
                </a:solidFill>
              </a:rPr>
              <a:t>с.ДЕРБЕДЕНЬ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561191">
            <a:off x="214282" y="4020269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СВЕЧА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ПАМЯТИ</a:t>
            </a:r>
          </a:p>
        </p:txBody>
      </p:sp>
      <p:sp>
        <p:nvSpPr>
          <p:cNvPr id="8" name="Прямоугольник 7"/>
          <p:cNvSpPr/>
          <p:nvPr/>
        </p:nvSpPr>
        <p:spPr>
          <a:xfrm rot="20106319">
            <a:off x="6502697" y="4286231"/>
            <a:ext cx="3091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МИТИНГ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СВ 2025\IMG-20250622-WA0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23799" cy="3157950"/>
          </a:xfrm>
          <a:prstGeom prst="rect">
            <a:avLst/>
          </a:prstGeom>
          <a:noFill/>
        </p:spPr>
      </p:pic>
      <p:pic>
        <p:nvPicPr>
          <p:cNvPr id="1027" name="Picture 3" descr="C:\Users\Виктор\Desktop\СВ 2025\IMG-20250622-WA0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000372"/>
            <a:ext cx="4786346" cy="35897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00562" y="642918"/>
            <a:ext cx="4429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rgbClr val="C00000"/>
                </a:solidFill>
              </a:rPr>
              <a:t>Митинг, посвящённый Дню памяти и скорби.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3714752"/>
            <a:ext cx="328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22 июня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2025 года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14282" y="5286388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</a:rPr>
              <a:t>п.Молодёжный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иктор\Desktop\фото 2025\InShot_20250327_1337231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30215"/>
            <a:ext cx="5241925" cy="52419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6000768"/>
            <a:ext cx="821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Участие в конкурсе «Герой своего времени»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иктор\Desktop\СВ 2025\IMG-20260123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071966" cy="5139330"/>
          </a:xfrm>
          <a:prstGeom prst="rect">
            <a:avLst/>
          </a:prstGeom>
          <a:noFill/>
        </p:spPr>
      </p:pic>
      <p:pic>
        <p:nvPicPr>
          <p:cNvPr id="11267" name="Picture 3" descr="C:\Users\Виктор\Desktop\СВ 2025\IMG-20260123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7166"/>
            <a:ext cx="3929090" cy="5187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5929330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Участие ансамбля «Русские узоры» в  конкурсах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Фото СВ 2025\IMG_20260123_203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352951"/>
            <a:ext cx="6238770" cy="6290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ктор\Desktop\фото 2025\10001424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57166"/>
            <a:ext cx="6143668" cy="52864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0232" y="5929330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Наши «паучки» в работе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иктор\Desktop\СВ 2025\IMG-20250801-WA0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35798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иктор\Desktop\СВ 2025\IMG-20260123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5286411" cy="51983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5786454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Талисманчики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для     участников    СВО, связанные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Паксялиной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Н.Н.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иктор\Desktop\СВ 2025\IMG-20250804-WA0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7643866" cy="3439740"/>
          </a:xfrm>
          <a:prstGeom prst="rect">
            <a:avLst/>
          </a:prstGeom>
          <a:noFill/>
        </p:spPr>
      </p:pic>
      <p:pic>
        <p:nvPicPr>
          <p:cNvPr id="6147" name="Picture 3" descr="C:\Users\Виктор\Desktop\СВ 2025\IMG-20250804-WA00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829048"/>
            <a:ext cx="6731004" cy="30289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19800563">
            <a:off x="-135160" y="4474089"/>
            <a:ext cx="250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Экскурсия в </a:t>
            </a:r>
            <a:r>
              <a:rPr lang="ru-RU" sz="2400" b="1" dirty="0" err="1">
                <a:solidFill>
                  <a:srgbClr val="002060"/>
                </a:solidFill>
              </a:rPr>
              <a:t>Раифский</a:t>
            </a:r>
            <a:r>
              <a:rPr lang="ru-RU" sz="2400" b="1" dirty="0">
                <a:solidFill>
                  <a:srgbClr val="002060"/>
                </a:solidFill>
              </a:rPr>
              <a:t> монастырь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901014" cy="2968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/>
              <a:t>Всего 177 пенсионеров   </a:t>
            </a:r>
          </a:p>
          <a:p>
            <a:pPr algn="ctr">
              <a:buNone/>
            </a:pPr>
            <a:r>
              <a:rPr lang="ru-RU" dirty="0"/>
              <a:t>(по возрасту и выслуге). </a:t>
            </a:r>
          </a:p>
          <a:p>
            <a:pPr>
              <a:buNone/>
            </a:pPr>
            <a:r>
              <a:rPr lang="ru-RU" dirty="0"/>
              <a:t>Участников ВОВ – нет, </a:t>
            </a:r>
          </a:p>
          <a:p>
            <a:pPr>
              <a:buNone/>
            </a:pPr>
            <a:r>
              <a:rPr lang="ru-RU" dirty="0"/>
              <a:t> тружеников тыла – 1 чел.,</a:t>
            </a:r>
          </a:p>
          <a:p>
            <a:pPr>
              <a:buNone/>
            </a:pPr>
            <a:r>
              <a:rPr lang="ru-RU" dirty="0"/>
              <a:t> детей военных лет - 12 чел.,</a:t>
            </a:r>
          </a:p>
          <a:p>
            <a:pPr>
              <a:buNone/>
            </a:pPr>
            <a:r>
              <a:rPr lang="ru-RU" dirty="0"/>
              <a:t> ветеранов труда - 14 чел., </a:t>
            </a:r>
          </a:p>
          <a:p>
            <a:pPr>
              <a:buNone/>
            </a:pPr>
            <a:r>
              <a:rPr lang="ru-RU" dirty="0"/>
              <a:t>участников боевых действий в Афганистане – 2 чел. </a:t>
            </a:r>
          </a:p>
          <a:p>
            <a:pPr>
              <a:buNone/>
            </a:pPr>
            <a:r>
              <a:rPr lang="ru-RU" dirty="0"/>
              <a:t>участников ликвидации катастрофы ЧАЭС – 1 чел.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иктор\Desktop\СВ 2025\IMG_20251002_101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6833"/>
            <a:ext cx="4857784" cy="65491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6" y="3429000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2800" b="1" dirty="0">
                <a:solidFill>
                  <a:srgbClr val="7030A0"/>
                </a:solidFill>
              </a:rPr>
              <a:t>«Пусть    будет   тёплой   осень  жизни!</a:t>
            </a:r>
            <a:r>
              <a:rPr lang="ru-RU" sz="2800" dirty="0">
                <a:solidFill>
                  <a:srgbClr val="7030A0"/>
                </a:solidFill>
              </a:rPr>
              <a:t>»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5929330"/>
            <a:ext cx="807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Поздравление на дому неработающих пенсионеров школы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 Днём   пожилого  человека</a:t>
            </a:r>
          </a:p>
        </p:txBody>
      </p:sp>
      <p:pic>
        <p:nvPicPr>
          <p:cNvPr id="2" name="Picture 2" descr="C:\Users\Виктор\Desktop\Фото СВ 2025\IMG20251001093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57166"/>
            <a:ext cx="2066498" cy="2786082"/>
          </a:xfrm>
          <a:prstGeom prst="rect">
            <a:avLst/>
          </a:prstGeom>
          <a:noFill/>
        </p:spPr>
      </p:pic>
      <p:pic>
        <p:nvPicPr>
          <p:cNvPr id="1027" name="Picture 3" descr="C:\Users\Виктор\Desktop\Фото СВ 2025\IMG20251001093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155878" cy="2554759"/>
          </a:xfrm>
          <a:prstGeom prst="rect">
            <a:avLst/>
          </a:prstGeom>
          <a:noFill/>
        </p:spPr>
      </p:pic>
      <p:pic>
        <p:nvPicPr>
          <p:cNvPr id="1028" name="Picture 4" descr="C:\Users\Виктор\Desktop\Фото СВ 2025\IMG2025100109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286124"/>
            <a:ext cx="2425407" cy="2465496"/>
          </a:xfrm>
          <a:prstGeom prst="rect">
            <a:avLst/>
          </a:prstGeom>
          <a:noFill/>
        </p:spPr>
      </p:pic>
      <p:pic>
        <p:nvPicPr>
          <p:cNvPr id="1029" name="Picture 5" descr="C:\Users\Виктор\Desktop\Фото СВ 2025\IMG20251001092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000372"/>
            <a:ext cx="2714644" cy="2959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иктор\Desktop\СВ 2025\IMG2025100113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5214974" cy="3357586"/>
          </a:xfrm>
          <a:prstGeom prst="rect">
            <a:avLst/>
          </a:prstGeom>
          <a:noFill/>
        </p:spPr>
      </p:pic>
      <p:pic>
        <p:nvPicPr>
          <p:cNvPr id="10243" name="Picture 3" descr="C:\Users\Виктор\Desktop\СВ 2025\IMG20251001143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672260"/>
            <a:ext cx="4438385" cy="29817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214818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Выставка исторических творческих работ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художницы г.Альметьевска </a:t>
            </a:r>
            <a:r>
              <a:rPr lang="ru-RU" sz="2400" dirty="0" err="1">
                <a:solidFill>
                  <a:srgbClr val="C00000"/>
                </a:solidFill>
              </a:rPr>
              <a:t>Ахметхановой</a:t>
            </a:r>
            <a:r>
              <a:rPr lang="ru-RU" sz="2400" dirty="0">
                <a:solidFill>
                  <a:srgbClr val="C00000"/>
                </a:solidFill>
              </a:rPr>
              <a:t> А.Р.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ктор\Desktop\фото 2025\IMG_20251001_133053_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14290"/>
            <a:ext cx="5286380" cy="3214986"/>
          </a:xfrm>
          <a:prstGeom prst="rect">
            <a:avLst/>
          </a:prstGeom>
          <a:noFill/>
        </p:spPr>
      </p:pic>
      <p:pic>
        <p:nvPicPr>
          <p:cNvPr id="9219" name="Picture 3" descr="C:\Users\Виктор\Desktop\СВ 2025\IMG-20241001-WA0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929066"/>
            <a:ext cx="4571989" cy="2571744"/>
          </a:xfrm>
          <a:prstGeom prst="rect">
            <a:avLst/>
          </a:prstGeom>
          <a:noFill/>
        </p:spPr>
      </p:pic>
      <p:pic>
        <p:nvPicPr>
          <p:cNvPr id="9220" name="Picture 4" descr="C:\Users\Виктор\Desktop\СВ 2025\IMG20251001143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70" y="3929066"/>
            <a:ext cx="3953110" cy="2571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14546" y="342900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«Посидим по-хорошему»</a:t>
            </a:r>
          </a:p>
        </p:txBody>
      </p:sp>
      <p:pic>
        <p:nvPicPr>
          <p:cNvPr id="6" name="Picture 2" descr="C:\Users\Виктор\Desktop\фото 2025\IMG_20251001_133053_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286380" cy="3214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иктор\Desktop\СВ 2025\IMG-20251130-WA01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2973607" cy="5286412"/>
          </a:xfrm>
          <a:prstGeom prst="rect">
            <a:avLst/>
          </a:prstGeom>
          <a:noFill/>
        </p:spPr>
      </p:pic>
      <p:pic>
        <p:nvPicPr>
          <p:cNvPr id="13316" name="Picture 4" descr="C:\Users\Виктор\Desktop\СВ 2025\IMG-20251130-WA0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071546"/>
            <a:ext cx="2357455" cy="5238788"/>
          </a:xfrm>
          <a:prstGeom prst="rect">
            <a:avLst/>
          </a:prstGeom>
          <a:noFill/>
        </p:spPr>
      </p:pic>
      <p:pic>
        <p:nvPicPr>
          <p:cNvPr id="13318" name="Picture 6" descr="C:\Users\Виктор\Desktop\СВ 2025\IMG-20251130-WA01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357430"/>
            <a:ext cx="2714644" cy="41472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323612"/>
            <a:ext cx="735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Праздничная программа, посвящённая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3306" y="857232"/>
            <a:ext cx="2500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ДНЮ  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МАТЕРИ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иктор\Desktop\фото 2025\IMG_20251130_152341_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66"/>
            <a:ext cx="3000396" cy="6176249"/>
          </a:xfrm>
          <a:prstGeom prst="rect">
            <a:avLst/>
          </a:prstGeom>
          <a:noFill/>
        </p:spPr>
      </p:pic>
      <p:pic>
        <p:nvPicPr>
          <p:cNvPr id="16387" name="Picture 3" descr="C:\Users\Виктор\Desktop\фото 2025\1764520478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85728"/>
            <a:ext cx="3226006" cy="6286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иктор\Desktop\СВ 2025\IMG-20251130-WA0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2636062" cy="5857917"/>
          </a:xfrm>
          <a:prstGeom prst="rect">
            <a:avLst/>
          </a:prstGeom>
          <a:noFill/>
        </p:spPr>
      </p:pic>
      <p:pic>
        <p:nvPicPr>
          <p:cNvPr id="14339" name="Picture 3" descr="C:\Users\Виктор\Desktop\СВ 2025\IMG-20251130-WA0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2539632" cy="5643626"/>
          </a:xfrm>
          <a:prstGeom prst="rect">
            <a:avLst/>
          </a:prstGeom>
          <a:noFill/>
        </p:spPr>
      </p:pic>
      <p:pic>
        <p:nvPicPr>
          <p:cNvPr id="14340" name="Picture 4" descr="C:\Users\Виктор\Desktop\СВ 2025\IMG-20251130-WA0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928670"/>
            <a:ext cx="2571768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иктор\Desktop\СВ 2025\IMG-20250419-WA0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36772"/>
            <a:ext cx="5500726" cy="5321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иктор\Desktop\СВ 2025\IMG_20250810_181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85728"/>
            <a:ext cx="5153036" cy="5716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6072206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На празднике села в  д.Новая  Елань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иктор\Desktop\фото 2025\IMG-20250705-WA0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572032" cy="3546009"/>
          </a:xfrm>
          <a:prstGeom prst="rect">
            <a:avLst/>
          </a:prstGeom>
          <a:noFill/>
        </p:spPr>
      </p:pic>
      <p:pic>
        <p:nvPicPr>
          <p:cNvPr id="17411" name="Picture 3" descr="C:\Users\Виктор\Desktop\фото 2025\IMG-20250705-WA00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00372"/>
            <a:ext cx="4643438" cy="36088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4286256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На республиканском  празднике славянской культуры «Иван-Купала»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9190" y="107154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г.Зеленодольск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b="1" dirty="0">
                <a:solidFill>
                  <a:srgbClr val="FF0000"/>
                </a:solidFill>
              </a:rPr>
              <a:t>2025 год –</a:t>
            </a:r>
          </a:p>
          <a:p>
            <a:pPr algn="ctr">
              <a:buNone/>
            </a:pPr>
            <a:r>
              <a:rPr lang="ru-RU" sz="6600" b="1" dirty="0">
                <a:solidFill>
                  <a:srgbClr val="FF0000"/>
                </a:solidFill>
              </a:rPr>
              <a:t> Год защитника Отечества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СВ 2025\IMG-20251116-WA0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98" y="285728"/>
            <a:ext cx="3190742" cy="5072098"/>
          </a:xfrm>
          <a:prstGeom prst="rect">
            <a:avLst/>
          </a:prstGeom>
          <a:noFill/>
        </p:spPr>
      </p:pic>
      <p:pic>
        <p:nvPicPr>
          <p:cNvPr id="1027" name="Picture 3" descr="C:\Users\Виктор\Desktop\СВ 2025\IMG-20251116-WA00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14290"/>
            <a:ext cx="4572032" cy="3044825"/>
          </a:xfrm>
          <a:prstGeom prst="rect">
            <a:avLst/>
          </a:prstGeom>
          <a:noFill/>
        </p:spPr>
      </p:pic>
      <p:pic>
        <p:nvPicPr>
          <p:cNvPr id="1028" name="Picture 4" descr="C:\Users\Виктор\Desktop\СВ 2025\IMG-20251116-WA00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429000"/>
            <a:ext cx="4572032" cy="3143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5500702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Юбилей ансамбля «Русские узоры»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иктор\Desktop\СВ 2025\IMG_20260105_19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573396" cy="3874811"/>
          </a:xfrm>
          <a:prstGeom prst="rect">
            <a:avLst/>
          </a:prstGeom>
          <a:noFill/>
        </p:spPr>
      </p:pic>
      <p:pic>
        <p:nvPicPr>
          <p:cNvPr id="2051" name="Picture 3" descr="C:\Users\Виктор\Desktop\СВ 2025\IMG-20260105-WA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57166"/>
            <a:ext cx="2742436" cy="4143404"/>
          </a:xfrm>
          <a:prstGeom prst="rect">
            <a:avLst/>
          </a:prstGeom>
          <a:noFill/>
        </p:spPr>
      </p:pic>
      <p:pic>
        <p:nvPicPr>
          <p:cNvPr id="2" name="Picture 2" descr="C:\Users\Виктор\Desktop\Фото СВ 2025\IMG20251010174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428868"/>
            <a:ext cx="3143272" cy="4143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иктор\Desktop\Фото СВ 2025\IMG-20241203-WA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78706" cy="5107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ктор\Desktop\СВ 2025\IMG_20260125_2222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428604"/>
            <a:ext cx="3429024" cy="5311625"/>
          </a:xfrm>
          <a:prstGeom prst="rect">
            <a:avLst/>
          </a:prstGeom>
          <a:noFill/>
        </p:spPr>
      </p:pic>
      <p:pic>
        <p:nvPicPr>
          <p:cNvPr id="4099" name="Picture 3" descr="C:\Users\Виктор\Desktop\СВ 2025\IMG_20260125_222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3773489" cy="536888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5643578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Победители  первенства по стрельбе из электронного оружия Герасимов В.Н. и  Хасанов А.Г.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иктор\Desktop\СВ 2025\IMG-20250130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3571900" cy="5786478"/>
          </a:xfrm>
          <a:prstGeom prst="rect">
            <a:avLst/>
          </a:prstGeom>
          <a:noFill/>
        </p:spPr>
      </p:pic>
      <p:pic>
        <p:nvPicPr>
          <p:cNvPr id="5123" name="Picture 3" descr="C:\Users\Виктор\Desktop\СВ 2025\IMG_20260125_222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142984"/>
            <a:ext cx="4643470" cy="34826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4929198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Участники соревнований по  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</a:rPr>
              <a:t>ДАРТСу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иктор\Desktop\СВ 2025\IMG-20251125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643734" cy="55925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6000768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Участники комбинированной эстафеты «Весёлые старты»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Виктор\Desktop\СВ 2025\IMG-20251125-WA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000528" cy="3233751"/>
          </a:xfrm>
          <a:prstGeom prst="rect">
            <a:avLst/>
          </a:prstGeom>
          <a:noFill/>
        </p:spPr>
      </p:pic>
      <p:pic>
        <p:nvPicPr>
          <p:cNvPr id="7172" name="Picture 4" descr="C:\Users\Виктор\Desktop\СВ 2025\IMG-20251125-WA0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85728"/>
            <a:ext cx="4357718" cy="3214710"/>
          </a:xfrm>
          <a:prstGeom prst="rect">
            <a:avLst/>
          </a:prstGeom>
          <a:noFill/>
        </p:spPr>
      </p:pic>
      <p:pic>
        <p:nvPicPr>
          <p:cNvPr id="7173" name="Picture 5" descr="C:\Users\Виктор\Desktop\СВ 2025\IMG-20251125-WA00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714752"/>
            <a:ext cx="3714776" cy="29289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9089386">
            <a:off x="-232937" y="4489739"/>
            <a:ext cx="291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Комбинированная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19108553">
            <a:off x="6286512" y="4504947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эстафета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иктор\Desktop\СВ 2025\IMG-20251101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57166"/>
            <a:ext cx="3643338" cy="5078392"/>
          </a:xfrm>
          <a:prstGeom prst="rect">
            <a:avLst/>
          </a:prstGeom>
          <a:noFill/>
        </p:spPr>
      </p:pic>
      <p:pic>
        <p:nvPicPr>
          <p:cNvPr id="8195" name="Picture 3" descr="C:\Users\Виктор\Desktop\СВ 2025\IMG-20250717-WA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3741394" cy="50720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5715016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Шишлов В.Н.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90 лет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818" y="5643578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Димухамедов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И.Х.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85 лет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ктор\Desktop\СВ 2025\IMG20250515130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570" y="214291"/>
            <a:ext cx="3166678" cy="5214974"/>
          </a:xfrm>
          <a:prstGeom prst="rect">
            <a:avLst/>
          </a:prstGeom>
          <a:noFill/>
        </p:spPr>
      </p:pic>
      <p:pic>
        <p:nvPicPr>
          <p:cNvPr id="9219" name="Picture 3" descr="C:\Users\Виктор\Desktop\СВ 2025\IMG-20251031-WA00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1166" y="307007"/>
            <a:ext cx="3337048" cy="51936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5715016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Гвоздикова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А.И.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85 лет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2066" y="5715016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Мухаметгалиева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Р.Г.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85 лет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Виктор\Desktop\СВ 2025\IMG-20250826-WA0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4500595" cy="60722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43570" y="2786058"/>
            <a:ext cx="350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Ксенофонтова Н.А.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 лет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иктор\Desktop\фото 2025\IMG-20250225-WA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000528" cy="3786214"/>
          </a:xfrm>
          <a:prstGeom prst="rect">
            <a:avLst/>
          </a:prstGeom>
          <a:noFill/>
        </p:spPr>
      </p:pic>
      <p:pic>
        <p:nvPicPr>
          <p:cNvPr id="12291" name="Picture 3" descr="C:\Users\Виктор\Desktop\фото 2025\IMG-20250225-WA00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503345"/>
            <a:ext cx="5214942" cy="33546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9434708" flipV="1">
            <a:off x="5377658" y="682589"/>
            <a:ext cx="3223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Фестиваль патриотической песни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5143512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г.Альметьевск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Фото СВ 2025\IMG-20250302-WA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191028" cy="2357454"/>
          </a:xfrm>
          <a:prstGeom prst="rect">
            <a:avLst/>
          </a:prstGeom>
          <a:noFill/>
        </p:spPr>
      </p:pic>
      <p:pic>
        <p:nvPicPr>
          <p:cNvPr id="1027" name="Picture 3" descr="C:\Users\Виктор\Desktop\Фото СВ 2025\IMG20250114180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3531384" cy="2319612"/>
          </a:xfrm>
          <a:prstGeom prst="rect">
            <a:avLst/>
          </a:prstGeom>
          <a:noFill/>
        </p:spPr>
      </p:pic>
      <p:pic>
        <p:nvPicPr>
          <p:cNvPr id="1028" name="Picture 4" descr="C:\Users\Виктор\Desktop\Фото СВ 2025\IMG-20251010-WA01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786058"/>
            <a:ext cx="2903560" cy="3720186"/>
          </a:xfrm>
          <a:prstGeom prst="rect">
            <a:avLst/>
          </a:prstGeom>
          <a:noFill/>
        </p:spPr>
      </p:pic>
      <p:pic>
        <p:nvPicPr>
          <p:cNvPr id="1029" name="Picture 5" descr="C:\Users\Виктор\Desktop\Фото СВ 2025\IMG-20251010-WA01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928934"/>
            <a:ext cx="2789224" cy="3602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>
              <a:buNone/>
            </a:pPr>
            <a:r>
              <a:rPr lang="ru-RU" sz="6000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фото 2025\IMG-20250418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85728"/>
            <a:ext cx="4214842" cy="3441955"/>
          </a:xfrm>
          <a:prstGeom prst="rect">
            <a:avLst/>
          </a:prstGeom>
          <a:noFill/>
        </p:spPr>
      </p:pic>
      <p:pic>
        <p:nvPicPr>
          <p:cNvPr id="1027" name="Picture 3" descr="C:\Users\Виктор\Desktop\фото 2025\IMG-20250425-WA00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14686"/>
            <a:ext cx="4828076" cy="29335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1071546"/>
            <a:ext cx="3286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Фронтовая бригада </a:t>
            </a:r>
            <a:r>
              <a:rPr lang="ru-RU" sz="2800" dirty="0" err="1">
                <a:solidFill>
                  <a:srgbClr val="FF0000"/>
                </a:solidFill>
              </a:rPr>
              <a:t>Альметьевского</a:t>
            </a:r>
            <a:r>
              <a:rPr lang="ru-RU" sz="2800" dirty="0">
                <a:solidFill>
                  <a:srgbClr val="FF0000"/>
                </a:solidFill>
              </a:rPr>
              <a:t> СП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6314" y="3429000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На сцене ДК п.Молодёжный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15082"/>
            <a:ext cx="478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На сцене ДК  д.Нижнее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Абдуллово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иктор\Desktop\фото 2025\IMG-20250505-WA0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1383" y="3643314"/>
            <a:ext cx="4842617" cy="2787218"/>
          </a:xfrm>
          <a:prstGeom prst="rect">
            <a:avLst/>
          </a:prstGeom>
          <a:noFill/>
        </p:spPr>
      </p:pic>
      <p:pic>
        <p:nvPicPr>
          <p:cNvPr id="2051" name="Picture 3" descr="C:\Users\Виктор\Desktop\фото 2025\IMG-20250505-WA0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14290"/>
            <a:ext cx="5963423" cy="3352794"/>
          </a:xfrm>
          <a:prstGeom prst="rect">
            <a:avLst/>
          </a:prstGeom>
          <a:noFill/>
        </p:spPr>
      </p:pic>
      <p:pic>
        <p:nvPicPr>
          <p:cNvPr id="2052" name="Picture 4" descr="C:\Users\Виктор\Desktop\фото 2025\IMG-20250505-WA00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3712184"/>
            <a:ext cx="3929091" cy="2788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иктор\Desktop\фото 2025\9. вручение медалей труженикам тыла\IMG-20250305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81" y="428604"/>
            <a:ext cx="8477299" cy="49292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5715016"/>
            <a:ext cx="8358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Поздравление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труженицы тыла </a:t>
            </a:r>
            <a:r>
              <a:rPr lang="ru-RU" sz="2000" b="1" dirty="0" err="1">
                <a:solidFill>
                  <a:srgbClr val="002060"/>
                </a:solidFill>
              </a:rPr>
              <a:t>Нигматуллиной</a:t>
            </a:r>
            <a:r>
              <a:rPr lang="ru-RU" sz="2000" b="1" dirty="0">
                <a:solidFill>
                  <a:srgbClr val="002060"/>
                </a:solidFill>
              </a:rPr>
              <a:t> М.М. с  Днём победы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Виктор\Desktop\СВ 2025\IMG-20250501-WA0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9862"/>
            <a:ext cx="3019964" cy="6706838"/>
          </a:xfrm>
          <a:prstGeom prst="rect">
            <a:avLst/>
          </a:prstGeom>
          <a:noFill/>
        </p:spPr>
      </p:pic>
      <p:pic>
        <p:nvPicPr>
          <p:cNvPr id="3076" name="Picture 4" descr="C:\Users\Виктор\Desktop\СВ 2025\IMG202505010959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238370" y="32289952"/>
            <a:ext cx="39624000" cy="19216614"/>
          </a:xfrm>
          <a:prstGeom prst="rect">
            <a:avLst/>
          </a:prstGeom>
          <a:noFill/>
        </p:spPr>
      </p:pic>
      <p:pic>
        <p:nvPicPr>
          <p:cNvPr id="3077" name="Picture 5" descr="C:\Users\Виктор\Desktop\СВ 2025\IMG20250501095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0"/>
            <a:ext cx="4857784" cy="3375218"/>
          </a:xfrm>
          <a:prstGeom prst="rect">
            <a:avLst/>
          </a:prstGeom>
          <a:noFill/>
        </p:spPr>
      </p:pic>
      <p:pic>
        <p:nvPicPr>
          <p:cNvPr id="3078" name="Picture 6" descr="C:\Users\Виктор\Desktop\СВ 2025\IMG20250501101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429000"/>
            <a:ext cx="4929222" cy="31918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500042"/>
            <a:ext cx="4500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Акция «Георгиевская лента</a:t>
            </a:r>
            <a:r>
              <a:rPr lang="ru-RU" dirty="0">
                <a:solidFill>
                  <a:srgbClr val="C00000"/>
                </a:solidFill>
              </a:rPr>
              <a:t>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иктор\Desktop\фото 2025\IMG-20250507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310093" cy="2571768"/>
          </a:xfrm>
          <a:prstGeom prst="rect">
            <a:avLst/>
          </a:prstGeom>
          <a:noFill/>
        </p:spPr>
      </p:pic>
      <p:pic>
        <p:nvPicPr>
          <p:cNvPr id="5123" name="Picture 3" descr="C:\Users\Виктор\Desktop\фото 2025\IMG-20250507-WA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14291"/>
            <a:ext cx="4714876" cy="2652118"/>
          </a:xfrm>
          <a:prstGeom prst="rect">
            <a:avLst/>
          </a:prstGeom>
          <a:noFill/>
        </p:spPr>
      </p:pic>
      <p:pic>
        <p:nvPicPr>
          <p:cNvPr id="5124" name="Picture 4" descr="C:\Users\Виктор\Desktop\фото 2025\IMG-20250507-WA0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429000"/>
            <a:ext cx="5667372" cy="31878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2857496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Праздничная концертная программа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281</Words>
  <Application>Microsoft Office PowerPoint</Application>
  <PresentationFormat>Экран (4:3)</PresentationFormat>
  <Paragraphs>68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Отчёт Совета ветеранов Альметьевского сельского поселения за 2025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ветеранов Альметьевского сельского поселения</dc:title>
  <dc:creator>Виктор</dc:creator>
  <cp:lastModifiedBy>Виктор</cp:lastModifiedBy>
  <cp:revision>103</cp:revision>
  <dcterms:created xsi:type="dcterms:W3CDTF">2026-01-20T19:05:55Z</dcterms:created>
  <dcterms:modified xsi:type="dcterms:W3CDTF">2026-01-30T12:44:53Z</dcterms:modified>
</cp:coreProperties>
</file>